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81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2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189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33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59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52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23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87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84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74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8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7A4CD-5134-4593-9B76-3348166252F7}" type="datetimeFigureOut">
              <a:rPr lang="ru-RU" smtClean="0"/>
              <a:t>28.05.2026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BCB57-1332-4DC6-8A87-6B67F0A87A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1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192" y="147608"/>
            <a:ext cx="108397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Яковлево. Марка: ВАЗ 2104, цвет: белый, ГРЗ: Т178КС977, брошено по адресу: г. Москва, район Щербинка, ул. Брусилова, вблизи д. 31.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340" y="2484465"/>
            <a:ext cx="4380322" cy="327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8968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198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3</cp:revision>
  <dcterms:created xsi:type="dcterms:W3CDTF">2026-05-26T08:57:30Z</dcterms:created>
  <dcterms:modified xsi:type="dcterms:W3CDTF">2026-05-28T11:23:34Z</dcterms:modified>
</cp:coreProperties>
</file>